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8" r:id="rId22"/>
  </p:sldIdLst>
  <p:sldSz cx="9144000" cy="6858000" type="screen4x3"/>
  <p:notesSz cx="6858000" cy="9144000"/>
  <p:photoAlbum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5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5423-EA15-4984-8594-527B22EF9043}" type="datetimeFigureOut">
              <a:rPr lang="tr-TR" smtClean="0"/>
              <a:pPr/>
              <a:t>19.05.2012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6EED5-E092-4743-8CC4-D32EEF1DAA2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5423-EA15-4984-8594-527B22EF9043}" type="datetimeFigureOut">
              <a:rPr lang="tr-TR" smtClean="0"/>
              <a:pPr/>
              <a:t>19.05.2012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6EED5-E092-4743-8CC4-D32EEF1DAA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5423-EA15-4984-8594-527B22EF9043}" type="datetimeFigureOut">
              <a:rPr lang="tr-TR" smtClean="0"/>
              <a:pPr/>
              <a:t>19.05.2012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6EED5-E092-4743-8CC4-D32EEF1DAA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5423-EA15-4984-8594-527B22EF9043}" type="datetimeFigureOut">
              <a:rPr lang="tr-TR" smtClean="0"/>
              <a:pPr/>
              <a:t>19.05.2012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6EED5-E092-4743-8CC4-D32EEF1DAA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5423-EA15-4984-8594-527B22EF9043}" type="datetimeFigureOut">
              <a:rPr lang="tr-TR" smtClean="0"/>
              <a:pPr/>
              <a:t>19.05.2012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7B6EED5-E092-4743-8CC4-D32EEF1DAA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5423-EA15-4984-8594-527B22EF9043}" type="datetimeFigureOut">
              <a:rPr lang="tr-TR" smtClean="0"/>
              <a:pPr/>
              <a:t>19.05.2012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6EED5-E092-4743-8CC4-D32EEF1DAA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5423-EA15-4984-8594-527B22EF9043}" type="datetimeFigureOut">
              <a:rPr lang="tr-TR" smtClean="0"/>
              <a:pPr/>
              <a:t>19.05.2012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6EED5-E092-4743-8CC4-D32EEF1DAA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5423-EA15-4984-8594-527B22EF9043}" type="datetimeFigureOut">
              <a:rPr lang="tr-TR" smtClean="0"/>
              <a:pPr/>
              <a:t>19.05.2012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6EED5-E092-4743-8CC4-D32EEF1DAA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5423-EA15-4984-8594-527B22EF9043}" type="datetimeFigureOut">
              <a:rPr lang="tr-TR" smtClean="0"/>
              <a:pPr/>
              <a:t>19.05.2012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6EED5-E092-4743-8CC4-D32EEF1DAA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5423-EA15-4984-8594-527B22EF9043}" type="datetimeFigureOut">
              <a:rPr lang="tr-TR" smtClean="0"/>
              <a:pPr/>
              <a:t>19.05.2012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6EED5-E092-4743-8CC4-D32EEF1DAA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tr-TR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Resim eklemek için simgeyi tıklatın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415423-EA15-4984-8594-527B22EF9043}" type="datetimeFigureOut">
              <a:rPr lang="tr-TR" smtClean="0"/>
              <a:pPr/>
              <a:t>19.05.2012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6EED5-E092-4743-8CC4-D32EEF1DAA2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F415423-EA15-4984-8594-527B22EF9043}" type="datetimeFigureOut">
              <a:rPr lang="tr-TR" smtClean="0"/>
              <a:pPr/>
              <a:t>19.05.2012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7B6EED5-E092-4743-8CC4-D32EEF1DAA2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>
    <p:wheel spokes="8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Win%207\Desktop\fatma%20flash\Ho&#351;%20Geli&#351;ler%20Ola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tr-TR" dirty="0" smtClean="0"/>
              <a:t>ATAM İZİNDEYİZ </a:t>
            </a:r>
            <a:endParaRPr lang="tr-TR" dirty="0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6" name="Hoş Gelişler Ol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215338" y="50004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225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012950" y="0"/>
            <a:ext cx="511651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88925" y="0"/>
            <a:ext cx="85645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278063" y="0"/>
            <a:ext cx="45878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144713" y="0"/>
            <a:ext cx="48545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493713" y="0"/>
            <a:ext cx="81565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166938" y="0"/>
            <a:ext cx="481012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090738" y="0"/>
            <a:ext cx="49609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346325" y="0"/>
            <a:ext cx="44497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174875" y="0"/>
            <a:ext cx="47926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9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217738" y="0"/>
            <a:ext cx="470693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1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144713" y="0"/>
            <a:ext cx="48545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 advTm="10000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images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966913" y="0"/>
            <a:ext cx="5210175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0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4763"/>
            <a:ext cx="9144000" cy="6848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2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828800" y="0"/>
            <a:ext cx="54864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3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814513" y="0"/>
            <a:ext cx="55133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4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0" y="192088"/>
            <a:ext cx="9144000" cy="647223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5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112963" y="0"/>
            <a:ext cx="4916487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6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168525" y="0"/>
            <a:ext cx="48053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7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2003425" y="0"/>
            <a:ext cx="513715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8.jpg"/>
          <p:cNvPicPr>
            <a:picLocks noGrp="1" noChangeAspect="1"/>
          </p:cNvPicPr>
          <p:nvPr isPhoto="1"/>
        </p:nvPicPr>
        <p:blipFill>
          <a:blip r:embed="rId2">
            <a:lum/>
          </a:blip>
          <a:stretch>
            <a:fillRect/>
          </a:stretch>
        </p:blipFill>
        <p:spPr>
          <a:xfrm>
            <a:off x="1489075" y="0"/>
            <a:ext cx="6164263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üven">
  <a:themeElements>
    <a:clrScheme name="Güven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Güven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Güven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59</TotalTime>
  <Words>2</Words>
  <Application>Microsoft Office PowerPoint</Application>
  <PresentationFormat>Ekran Gösterisi (4:3)</PresentationFormat>
  <Paragraphs>1</Paragraphs>
  <Slides>21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Güven</vt:lpstr>
      <vt:lpstr>ATAM İZİNDEYİZ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ATAM İZİNDEYİZ</dc:title>
  <dc:creator>Win 7</dc:creator>
  <cp:lastModifiedBy>Win 7</cp:lastModifiedBy>
  <cp:revision>9</cp:revision>
  <dcterms:created xsi:type="dcterms:W3CDTF">2012-05-17T08:15:19Z</dcterms:created>
  <dcterms:modified xsi:type="dcterms:W3CDTF">2012-05-19T06:55:15Z</dcterms:modified>
</cp:coreProperties>
</file>